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4" r:id="rId3"/>
    <p:sldId id="273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4" r:id="rId13"/>
    <p:sldId id="283" r:id="rId14"/>
    <p:sldId id="269" r:id="rId15"/>
    <p:sldId id="285" r:id="rId16"/>
    <p:sldId id="294" r:id="rId17"/>
    <p:sldId id="286" r:id="rId18"/>
    <p:sldId id="270" r:id="rId19"/>
    <p:sldId id="287" r:id="rId20"/>
    <p:sldId id="288" r:id="rId21"/>
    <p:sldId id="289" r:id="rId22"/>
    <p:sldId id="290" r:id="rId23"/>
    <p:sldId id="291" r:id="rId24"/>
    <p:sldId id="292" r:id="rId25"/>
    <p:sldId id="271" r:id="rId26"/>
    <p:sldId id="295" r:id="rId27"/>
    <p:sldId id="296" r:id="rId28"/>
    <p:sldId id="297" r:id="rId29"/>
    <p:sldId id="298" r:id="rId30"/>
    <p:sldId id="299" r:id="rId31"/>
    <p:sldId id="300" r:id="rId32"/>
    <p:sldId id="272" r:id="rId33"/>
  </p:sldIdLst>
  <p:sldSz cx="12192000" cy="6858000"/>
  <p:notesSz cx="6858000" cy="9144000"/>
  <p:embeddedFontLst>
    <p:embeddedFont>
      <p:font typeface="나눔스퀘어 Bold" panose="020B0600000101010101" pitchFamily="34" charset="-127"/>
      <p:bold r:id="rId34"/>
    </p:embeddedFont>
    <p:embeddedFont>
      <p:font typeface="나눔스퀘어_ac" panose="020B0600000101010101" pitchFamily="34" charset="-127"/>
      <p:regular r:id="rId35"/>
    </p:embeddedFont>
    <p:embeddedFont>
      <p:font typeface="나눔스퀘어OTF ExtraBold" panose="020B0600000101010101" pitchFamily="34" charset="-127"/>
      <p:bold r:id="rId36"/>
    </p:embeddedFont>
    <p:embeddedFont>
      <p:font typeface="맑은 고딕" panose="020B0503020000020004" pitchFamily="34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1645106-EEEC-4EAA-826A-0E829BE221E6}">
          <p14:sldIdLst>
            <p14:sldId id="256"/>
            <p14:sldId id="274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3"/>
          </p14:sldIdLst>
        </p14:section>
        <p14:section name="여행계획" id="{25671D63-F800-44E4-8184-C1CD1AF0B2CE}">
          <p14:sldIdLst>
            <p14:sldId id="269"/>
            <p14:sldId id="285"/>
            <p14:sldId id="294"/>
            <p14:sldId id="286"/>
            <p14:sldId id="270"/>
            <p14:sldId id="287"/>
            <p14:sldId id="288"/>
            <p14:sldId id="289"/>
            <p14:sldId id="290"/>
            <p14:sldId id="291"/>
            <p14:sldId id="292"/>
            <p14:sldId id="271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제목 없는 구역" id="{A77CDAEC-A125-44ED-B941-E991ABA432A1}">
          <p14:sldIdLst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2D"/>
    <a:srgbClr val="000000"/>
    <a:srgbClr val="60D2D1"/>
    <a:srgbClr val="FFFBF9"/>
    <a:srgbClr val="EC4C3D"/>
    <a:srgbClr val="E6E6E6"/>
    <a:srgbClr val="EBEBEB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398" y="10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8" b="6504"/>
          <a:stretch/>
        </p:blipFill>
        <p:spPr>
          <a:xfrm>
            <a:off x="0" y="6478125"/>
            <a:ext cx="12192000" cy="75975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 rot="20551734">
            <a:off x="-672386" y="876235"/>
            <a:ext cx="1657195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0" dirty="0">
                <a:solidFill>
                  <a:srgbClr val="EBEBEB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Trip Odyssey</a:t>
            </a:r>
            <a:endParaRPr lang="ko-KR" altLang="en-US" sz="17000" dirty="0">
              <a:solidFill>
                <a:srgbClr val="EBEBEB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668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87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797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17ACD9AD-4638-6A21-B353-ED8124B98D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269" y="193964"/>
            <a:ext cx="3068565" cy="21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51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7D4A4A5-C7B4-242C-78F8-E383F1949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488" y="55418"/>
            <a:ext cx="3039344" cy="21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8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5CFE499-D3F7-FE6E-77A2-0282F8A41A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414" y="69273"/>
            <a:ext cx="2990635" cy="21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2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61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38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12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18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44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7AF33-0E5C-48FF-8D56-23E6B42C376E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9F583-DCCB-4053-9EC7-9AF2851D8C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2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54517" y="3105834"/>
            <a:ext cx="5682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2D2D2D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여행은 준비부터 재밌어야 한다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51127-9402-1EAF-29EE-B3BD9EC7C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" y="707038"/>
            <a:ext cx="7787640" cy="169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5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4679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진행과정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방장이 방 생성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02094" y="179147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모두 모이세요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18612" y="2335089"/>
            <a:ext cx="2178202" cy="4270985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05957" y="416947"/>
            <a:ext cx="4528878" cy="4170286"/>
            <a:chOff x="5505957" y="416947"/>
            <a:chExt cx="4528878" cy="417028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957" y="907096"/>
              <a:ext cx="4528878" cy="368013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091364" y="416947"/>
              <a:ext cx="1358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- </a:t>
              </a:r>
              <a:r>
                <a:rPr lang="ko-KR" altLang="en-US" sz="2400" dirty="0" err="1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하잇</a:t>
              </a:r>
              <a:r>
                <a:rPr lang="en-US" altLang="ko-KR" sz="2400" dirty="0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~~</a:t>
              </a:r>
              <a:endPara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68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90" y="611922"/>
            <a:ext cx="3639950" cy="42080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5169" y="288757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진행과정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600" spc="-150" dirty="0" err="1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일정조율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8488" y="2099386"/>
            <a:ext cx="617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44" y="1614194"/>
            <a:ext cx="3712651" cy="42920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15" y="569898"/>
            <a:ext cx="3712651" cy="42920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866" y="1707500"/>
            <a:ext cx="3839620" cy="44388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7180" y="467214"/>
            <a:ext cx="1931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이 날은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2733" y="3299301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이 때는 불가능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8437" y="297042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배고파</a:t>
            </a:r>
          </a:p>
        </p:txBody>
      </p:sp>
    </p:spTree>
    <p:extLst>
      <p:ext uri="{BB962C8B-B14F-4D97-AF65-F5344CB8AC3E}">
        <p14:creationId xmlns:p14="http://schemas.microsoft.com/office/powerpoint/2010/main" val="52481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3781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진행과정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배정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9317" y="2069860"/>
            <a:ext cx="2667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재무왕이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되겠어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 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5" y="2312437"/>
            <a:ext cx="3528526" cy="3528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59" y="2075859"/>
            <a:ext cx="3816220" cy="3816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877" y="1923426"/>
            <a:ext cx="3940444" cy="41030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80245" y="1743710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세계제일의 일정을 짠다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…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3991" y="1512877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준비됐어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교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통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)?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620212" y="1974542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물론이지 숙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소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F1A16E-1567-B887-4335-B622DD25E1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732" y="5430968"/>
            <a:ext cx="923025" cy="922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30302B-2432-2000-57F1-B6632CA7AA61}"/>
              </a:ext>
            </a:extLst>
          </p:cNvPr>
          <p:cNvSpPr txBox="1"/>
          <p:nvPr/>
        </p:nvSpPr>
        <p:spPr>
          <a:xfrm>
            <a:off x="10845868" y="5172800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1100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민나</a:t>
            </a:r>
            <a:r>
              <a:rPr lang="ko-KR" altLang="en-US" sz="1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ko-KR" altLang="en-US" sz="1100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간바레</a:t>
            </a:r>
            <a:r>
              <a:rPr lang="en-US" altLang="ko-KR" sz="11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endParaRPr lang="ko-KR" altLang="en-US" sz="1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37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8084" y="2845345"/>
            <a:ext cx="398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영상 보고 가겠습니다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371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E0E28C-AAF1-1E37-80BF-BDE6CA8CD44D}"/>
              </a:ext>
            </a:extLst>
          </p:cNvPr>
          <p:cNvSpPr txBox="1"/>
          <p:nvPr/>
        </p:nvSpPr>
        <p:spPr>
          <a:xfrm>
            <a:off x="614409" y="1895884"/>
            <a:ext cx="779829" cy="331475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SCHEDULE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F00784-5B21-BA44-6FED-53CEEEED7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4040"/>
          <a:stretch/>
        </p:blipFill>
        <p:spPr>
          <a:xfrm>
            <a:off x="1622806" y="997527"/>
            <a:ext cx="10174109" cy="4994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B365F2-CD60-0B2B-B10B-3AF15322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6D274-3F0E-F68A-563C-F2F33F3E3655}"/>
              </a:ext>
            </a:extLst>
          </p:cNvPr>
          <p:cNvSpPr txBox="1"/>
          <p:nvPr/>
        </p:nvSpPr>
        <p:spPr>
          <a:xfrm>
            <a:off x="2015836" y="309891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일정 후보를 확정된 일정으로 드래그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755A316-A823-6EFF-E4F6-70BC04638B9D}"/>
              </a:ext>
            </a:extLst>
          </p:cNvPr>
          <p:cNvSpPr/>
          <p:nvPr/>
        </p:nvSpPr>
        <p:spPr>
          <a:xfrm>
            <a:off x="8783781" y="2452255"/>
            <a:ext cx="2793809" cy="678872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8B19111-5B41-63B7-7C6E-0769F9D874A8}"/>
              </a:ext>
            </a:extLst>
          </p:cNvPr>
          <p:cNvCxnSpPr/>
          <p:nvPr/>
        </p:nvCxnSpPr>
        <p:spPr>
          <a:xfrm flipH="1">
            <a:off x="7710055" y="2854036"/>
            <a:ext cx="928254" cy="574964"/>
          </a:xfrm>
          <a:prstGeom prst="straightConnector1">
            <a:avLst/>
          </a:prstGeom>
          <a:ln w="63500">
            <a:solidFill>
              <a:srgbClr val="60D2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68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1FE69-1FBA-E9DF-E7F6-04849D622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C1ADD9-4F0F-AD3C-6D9F-19B0F2CF57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9" b="3301"/>
          <a:stretch/>
        </p:blipFill>
        <p:spPr>
          <a:xfrm>
            <a:off x="1706449" y="907961"/>
            <a:ext cx="10360955" cy="51322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910E2-0ED8-56EC-D831-3B198B2FE50A}"/>
              </a:ext>
            </a:extLst>
          </p:cNvPr>
          <p:cNvSpPr txBox="1"/>
          <p:nvPr/>
        </p:nvSpPr>
        <p:spPr>
          <a:xfrm>
            <a:off x="614409" y="1895884"/>
            <a:ext cx="779829" cy="331475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SCHEDULE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CCAB7F-1F3F-B1E0-18DD-A37442CF8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8B9CC3-9569-2E0A-B6D2-3C17ED9222C0}"/>
              </a:ext>
            </a:extLst>
          </p:cNvPr>
          <p:cNvSpPr txBox="1"/>
          <p:nvPr/>
        </p:nvSpPr>
        <p:spPr>
          <a:xfrm>
            <a:off x="2015836" y="309891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드래그를 통해 순서를 바꿀 수 있다고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3FCD13-DFE0-D4AE-D1CA-8909C3EED95E}"/>
              </a:ext>
            </a:extLst>
          </p:cNvPr>
          <p:cNvSpPr/>
          <p:nvPr/>
        </p:nvSpPr>
        <p:spPr>
          <a:xfrm>
            <a:off x="5158476" y="1995796"/>
            <a:ext cx="3692237" cy="2363704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15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84C13-C11F-EE6D-535D-32E7C066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A24C49-9E04-412A-66C6-FC7863D2AAF1}"/>
              </a:ext>
            </a:extLst>
          </p:cNvPr>
          <p:cNvSpPr txBox="1"/>
          <p:nvPr/>
        </p:nvSpPr>
        <p:spPr>
          <a:xfrm>
            <a:off x="614409" y="1895884"/>
            <a:ext cx="779829" cy="331475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SCHEDULE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42ED76-A190-AA1F-665D-988F75921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2BF64B-2594-792F-BDAD-7E8FB9960639}"/>
              </a:ext>
            </a:extLst>
          </p:cNvPr>
          <p:cNvSpPr txBox="1"/>
          <p:nvPr/>
        </p:nvSpPr>
        <p:spPr>
          <a:xfrm>
            <a:off x="2015836" y="309891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일정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짜는게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고민이라고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?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99F9E4-BF5E-EF13-AEB2-80073533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1" r="35687" b="6778"/>
          <a:stretch/>
        </p:blipFill>
        <p:spPr>
          <a:xfrm>
            <a:off x="2552700" y="912294"/>
            <a:ext cx="8084820" cy="57193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20A26F-A896-1CEA-CE98-7FEE82DF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12566" y="5677493"/>
            <a:ext cx="4543834" cy="5364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A8B039-889A-5306-E82B-89BDAFC2E4E7}"/>
              </a:ext>
            </a:extLst>
          </p:cNvPr>
          <p:cNvSpPr txBox="1"/>
          <p:nvPr/>
        </p:nvSpPr>
        <p:spPr>
          <a:xfrm>
            <a:off x="3905596" y="5761039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그럼 리나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AI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가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도와줄게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2600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C2AF-DA83-E366-3C23-BF81E2FF6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BA3EA8-0C20-0581-99C2-4D9165070F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1" b="3300"/>
          <a:stretch/>
        </p:blipFill>
        <p:spPr>
          <a:xfrm>
            <a:off x="1622805" y="934054"/>
            <a:ext cx="10312885" cy="5076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1C4C7F-8B59-8D9E-5D3D-68DF3B01A330}"/>
              </a:ext>
            </a:extLst>
          </p:cNvPr>
          <p:cNvSpPr txBox="1"/>
          <p:nvPr/>
        </p:nvSpPr>
        <p:spPr>
          <a:xfrm>
            <a:off x="614409" y="1895884"/>
            <a:ext cx="779829" cy="3314754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SCHEDULE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1301A6-F9C3-840C-FF9E-0C6698FE9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F0ED2-D9F2-95F9-52ED-AD3AE45ADA72}"/>
              </a:ext>
            </a:extLst>
          </p:cNvPr>
          <p:cNvSpPr txBox="1"/>
          <p:nvPr/>
        </p:nvSpPr>
        <p:spPr>
          <a:xfrm>
            <a:off x="2015836" y="309891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일정 확정 완료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끼얏호우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CD0765-BACC-0667-2FA0-810D6B6440AF}"/>
              </a:ext>
            </a:extLst>
          </p:cNvPr>
          <p:cNvSpPr/>
          <p:nvPr/>
        </p:nvSpPr>
        <p:spPr>
          <a:xfrm>
            <a:off x="5056908" y="1651592"/>
            <a:ext cx="2078183" cy="4139608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45161CC-D855-AB8B-7D97-216799D050E7}"/>
              </a:ext>
            </a:extLst>
          </p:cNvPr>
          <p:cNvGrpSpPr/>
          <p:nvPr/>
        </p:nvGrpSpPr>
        <p:grpSpPr>
          <a:xfrm>
            <a:off x="5842635" y="668819"/>
            <a:ext cx="6584614" cy="2354580"/>
            <a:chOff x="5842635" y="668819"/>
            <a:chExt cx="6584614" cy="235458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A26F88-E329-80CA-BF73-464E0BF3B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2669" y="668819"/>
              <a:ext cx="2354580" cy="235458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93AE876-14ED-D14D-BA31-52098412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635" y="847631"/>
              <a:ext cx="4543834" cy="53642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596F61-127F-D209-544D-D940CDC57FD9}"/>
                </a:ext>
              </a:extLst>
            </p:cNvPr>
            <p:cNvSpPr txBox="1"/>
            <p:nvPr/>
          </p:nvSpPr>
          <p:spPr>
            <a:xfrm>
              <a:off x="7135091" y="934054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GOOD (</a:t>
              </a:r>
              <a:r>
                <a:rPr lang="ko-KR" altLang="en-US" dirty="0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잘했다는 뜻</a:t>
              </a:r>
              <a:r>
                <a:rPr lang="en-US" altLang="ko-KR" dirty="0">
                  <a:latin typeface="나눔스퀘어 Bold" panose="020B0600000101010101" pitchFamily="34" charset="-127"/>
                  <a:ea typeface="나눔스퀘어 Bold" panose="020B0600000101010101" pitchFamily="34" charset="-127"/>
                </a:rPr>
                <a:t>)</a:t>
              </a:r>
              <a:endPara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464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FD0F6-817B-6001-AA32-FCB2F8F190CA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4A753-8573-0BA1-A365-B376F2E60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99BF4-C802-E0C1-BE61-CC495984A583}"/>
              </a:ext>
            </a:extLst>
          </p:cNvPr>
          <p:cNvSpPr txBox="1"/>
          <p:nvPr/>
        </p:nvSpPr>
        <p:spPr>
          <a:xfrm>
            <a:off x="2015836" y="309891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교통편을 추가해 보자고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128A13-8025-B244-C3A9-65A001959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4" b="3300"/>
          <a:stretch/>
        </p:blipFill>
        <p:spPr>
          <a:xfrm>
            <a:off x="1766455" y="942109"/>
            <a:ext cx="10273145" cy="5103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EDD04BF-3008-DB79-C9B8-1FF327CFF73B}"/>
              </a:ext>
            </a:extLst>
          </p:cNvPr>
          <p:cNvSpPr/>
          <p:nvPr/>
        </p:nvSpPr>
        <p:spPr>
          <a:xfrm>
            <a:off x="5018809" y="1323129"/>
            <a:ext cx="909552" cy="344848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43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3590-FB82-2E86-59E9-725F6754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93FEA-72CC-6962-D097-DFAB368FF461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096416-091C-C333-176A-511E7672F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4F03A-A5E2-C1BC-D05A-21FDC4D72FD9}"/>
              </a:ext>
            </a:extLst>
          </p:cNvPr>
          <p:cNvSpPr txBox="1"/>
          <p:nvPr/>
        </p:nvSpPr>
        <p:spPr>
          <a:xfrm>
            <a:off x="2015836" y="309891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교통편 정보를 작성해 추가 하도록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07869C-D7F5-8059-832B-E8DBCFE68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87" b="3300"/>
          <a:stretch/>
        </p:blipFill>
        <p:spPr>
          <a:xfrm>
            <a:off x="1789356" y="1036450"/>
            <a:ext cx="10111699" cy="50060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750CAFB-E9E4-1A5E-4E9B-EC383D36B812}"/>
              </a:ext>
            </a:extLst>
          </p:cNvPr>
          <p:cNvSpPr/>
          <p:nvPr/>
        </p:nvSpPr>
        <p:spPr>
          <a:xfrm>
            <a:off x="5460768" y="1660357"/>
            <a:ext cx="2745972" cy="3708323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29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개요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29018" y="1614194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sz="24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혼자 여행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55219" y="1623523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- 5</a:t>
            </a:r>
            <a:r>
              <a:rPr lang="ko-KR" altLang="en-US" sz="2400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인 미만 여행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17" y="2321056"/>
            <a:ext cx="2191109" cy="21949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89" y="2239347"/>
            <a:ext cx="3799491" cy="29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07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8405A-76CF-CAF3-D074-39222E061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01DCC3F-3BD0-E507-7273-199EE223E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4" b="3301"/>
          <a:stretch/>
        </p:blipFill>
        <p:spPr>
          <a:xfrm>
            <a:off x="1745087" y="933298"/>
            <a:ext cx="10329340" cy="5122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7DF80A-E51A-2689-FD56-15E482AF914A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707828-FCF6-16B1-F77E-F8186733A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AE181-6575-AB4C-54A2-1B8B4899985A}"/>
              </a:ext>
            </a:extLst>
          </p:cNvPr>
          <p:cNvSpPr txBox="1"/>
          <p:nvPr/>
        </p:nvSpPr>
        <p:spPr>
          <a:xfrm>
            <a:off x="2015836" y="30989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추가하기 귀찮다고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?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4D3480-4A74-0625-E866-65616108D779}"/>
              </a:ext>
            </a:extLst>
          </p:cNvPr>
          <p:cNvSpPr/>
          <p:nvPr/>
        </p:nvSpPr>
        <p:spPr>
          <a:xfrm>
            <a:off x="1925089" y="5219116"/>
            <a:ext cx="703811" cy="640664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28CDCD4-FC1B-F56C-45E8-956F9E41EEB5}"/>
              </a:ext>
            </a:extLst>
          </p:cNvPr>
          <p:cNvCxnSpPr/>
          <p:nvPr/>
        </p:nvCxnSpPr>
        <p:spPr>
          <a:xfrm flipH="1">
            <a:off x="2805057" y="4560916"/>
            <a:ext cx="928254" cy="574964"/>
          </a:xfrm>
          <a:prstGeom prst="straightConnector1">
            <a:avLst/>
          </a:prstGeom>
          <a:ln w="127000">
            <a:solidFill>
              <a:srgbClr val="60D2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FF816D0-40E6-2267-7B49-B396DA326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949397"/>
            <a:ext cx="4543834" cy="536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15669-0455-5D8C-0B57-9B0BED93B691}"/>
              </a:ext>
            </a:extLst>
          </p:cNvPr>
          <p:cNvSpPr txBox="1"/>
          <p:nvPr/>
        </p:nvSpPr>
        <p:spPr>
          <a:xfrm>
            <a:off x="2015836" y="1032943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그럼 이 짹짹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AI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가 도와주도록 하지</a:t>
            </a:r>
          </a:p>
        </p:txBody>
      </p:sp>
    </p:spTree>
    <p:extLst>
      <p:ext uri="{BB962C8B-B14F-4D97-AF65-F5344CB8AC3E}">
        <p14:creationId xmlns:p14="http://schemas.microsoft.com/office/powerpoint/2010/main" val="2010219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9CC68-3C66-8147-4D45-FCFAC0694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8FE392-B766-D84A-B710-3462E01ABA6D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E36DF4-0887-70AA-0469-2E9165F6A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B223A-87B8-40B1-F10E-386760C8F28D}"/>
              </a:ext>
            </a:extLst>
          </p:cNvPr>
          <p:cNvSpPr txBox="1"/>
          <p:nvPr/>
        </p:nvSpPr>
        <p:spPr>
          <a:xfrm>
            <a:off x="2015836" y="309891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사진만 찍으면 짹짹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AI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가 자동으로 추가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6B96F3-DE63-CACF-AB3C-E58EC2912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0" r="30518" b="7476"/>
          <a:stretch/>
        </p:blipFill>
        <p:spPr>
          <a:xfrm>
            <a:off x="1916776" y="900396"/>
            <a:ext cx="10025662" cy="58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5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50435-A5B5-D975-1003-E463C89B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528AA0D-8E62-8B0E-4747-60B74A9D0B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0" b="3301"/>
          <a:stretch/>
        </p:blipFill>
        <p:spPr>
          <a:xfrm>
            <a:off x="1706450" y="966261"/>
            <a:ext cx="10321867" cy="50965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79AF0-E5FE-0983-172B-A01EEB4862DB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20494-4550-4CAC-8BB7-627C57518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6106B-8413-A032-582E-89F0BAB8EA95}"/>
              </a:ext>
            </a:extLst>
          </p:cNvPr>
          <p:cNvSpPr txBox="1"/>
          <p:nvPr/>
        </p:nvSpPr>
        <p:spPr>
          <a:xfrm>
            <a:off x="2015836" y="309891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다음은 숙박 추가야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69A66C-D961-96B2-B21D-352984643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915170"/>
            <a:ext cx="4543834" cy="53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932B3C-20B4-4AF3-F3ED-20348231F1D2}"/>
              </a:ext>
            </a:extLst>
          </p:cNvPr>
          <p:cNvSpPr txBox="1"/>
          <p:nvPr/>
        </p:nvSpPr>
        <p:spPr>
          <a:xfrm>
            <a:off x="2015836" y="998716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추천 목록에서 마음에 든 시설을 추가해봐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E40CE07-4C8A-F143-3D6A-25FC2FC47243}"/>
              </a:ext>
            </a:extLst>
          </p:cNvPr>
          <p:cNvSpPr/>
          <p:nvPr/>
        </p:nvSpPr>
        <p:spPr>
          <a:xfrm>
            <a:off x="8386849" y="4195869"/>
            <a:ext cx="490451" cy="391372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BE14B1E-2871-4FE8-A7DD-B620E53E9650}"/>
              </a:ext>
            </a:extLst>
          </p:cNvPr>
          <p:cNvCxnSpPr>
            <a:cxnSpLocks/>
          </p:cNvCxnSpPr>
          <p:nvPr/>
        </p:nvCxnSpPr>
        <p:spPr>
          <a:xfrm>
            <a:off x="7448896" y="3514518"/>
            <a:ext cx="789221" cy="632460"/>
          </a:xfrm>
          <a:prstGeom prst="straightConnector1">
            <a:avLst/>
          </a:prstGeom>
          <a:ln w="127000">
            <a:solidFill>
              <a:srgbClr val="60D2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76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D79E-934C-5017-FE89-0B1FAA635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424668-0A78-4EF7-6317-FD7E0D51E124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6525E2-0AB5-BD90-BE9B-5C96FEA3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E7BD-EDF7-EF88-4DAE-BC832F6504B6}"/>
              </a:ext>
            </a:extLst>
          </p:cNvPr>
          <p:cNvSpPr txBox="1"/>
          <p:nvPr/>
        </p:nvSpPr>
        <p:spPr>
          <a:xfrm>
            <a:off x="2015836" y="309891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숙소 정보를 입력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하라구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4026D4-D596-58CD-591E-A7BBDB993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6" b="3301"/>
          <a:stretch/>
        </p:blipFill>
        <p:spPr>
          <a:xfrm>
            <a:off x="1715020" y="975360"/>
            <a:ext cx="10372519" cy="514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31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DB720-F733-CC5D-D726-98715D7C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18946B-3529-9671-5071-FAD992E6C183}"/>
              </a:ext>
            </a:extLst>
          </p:cNvPr>
          <p:cNvSpPr txBox="1"/>
          <p:nvPr/>
        </p:nvSpPr>
        <p:spPr>
          <a:xfrm>
            <a:off x="517427" y="1660357"/>
            <a:ext cx="779829" cy="3708323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LOGISTICS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0351B-4DF0-BE74-0561-B6CF9F99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2806" y="2263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E87D9-7D5D-D804-1673-E7F0BC54C68F}"/>
              </a:ext>
            </a:extLst>
          </p:cNvPr>
          <p:cNvSpPr txBox="1"/>
          <p:nvPr/>
        </p:nvSpPr>
        <p:spPr>
          <a:xfrm>
            <a:off x="2015836" y="309891"/>
            <a:ext cx="252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잘 추가됐군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,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아주 완벽해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7AA27-2349-E5C6-805A-AEF03FB0D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8" b="4518"/>
          <a:stretch/>
        </p:blipFill>
        <p:spPr>
          <a:xfrm>
            <a:off x="1722310" y="1043940"/>
            <a:ext cx="10363010" cy="506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CEC4B3-09B5-632D-D979-02D9FADFE3D9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BE67D3-57C4-C756-6907-2017D152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B5863D-27CE-FC38-4E31-6011FA848078}"/>
              </a:ext>
            </a:extLst>
          </p:cNvPr>
          <p:cNvSpPr txBox="1"/>
          <p:nvPr/>
        </p:nvSpPr>
        <p:spPr>
          <a:xfrm>
            <a:off x="2221576" y="233691"/>
            <a:ext cx="404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HEY </a:t>
            </a:r>
            <a:r>
              <a:rPr lang="en-US" altLang="ko-KR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HEY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제일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important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한걸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잊었어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3184FA-0A6A-9A60-514B-3723E85E6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b="3407"/>
          <a:stretch/>
        </p:blipFill>
        <p:spPr>
          <a:xfrm>
            <a:off x="1828546" y="1028701"/>
            <a:ext cx="10121490" cy="499872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FADE6AC-CA23-48F6-FC13-DD8EC7180443}"/>
              </a:ext>
            </a:extLst>
          </p:cNvPr>
          <p:cNvSpPr/>
          <p:nvPr/>
        </p:nvSpPr>
        <p:spPr>
          <a:xfrm>
            <a:off x="4675909" y="2024168"/>
            <a:ext cx="429491" cy="3256491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DCA8E7-D3E6-6D7C-CA85-2F4F857E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830579"/>
            <a:ext cx="4543834" cy="536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A04489-F5B3-2204-E731-6FFF6808E8E2}"/>
              </a:ext>
            </a:extLst>
          </p:cNvPr>
          <p:cNvSpPr txBox="1"/>
          <p:nvPr/>
        </p:nvSpPr>
        <p:spPr>
          <a:xfrm>
            <a:off x="2221576" y="914125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각 일정을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click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해</a:t>
            </a:r>
          </a:p>
        </p:txBody>
      </p:sp>
    </p:spTree>
    <p:extLst>
      <p:ext uri="{BB962C8B-B14F-4D97-AF65-F5344CB8AC3E}">
        <p14:creationId xmlns:p14="http://schemas.microsoft.com/office/powerpoint/2010/main" val="1365894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43E9-1639-1F39-B857-8C371FE1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E5BA7A-4699-6B12-8DE1-A3EC8B594F53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17A88D-45A5-07EC-7164-4008A9D06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02153-52F1-7BB8-F724-9033A2259B24}"/>
              </a:ext>
            </a:extLst>
          </p:cNvPr>
          <p:cNvSpPr txBox="1"/>
          <p:nvPr/>
        </p:nvSpPr>
        <p:spPr>
          <a:xfrm>
            <a:off x="2221576" y="233691"/>
            <a:ext cx="31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일정에 필요한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money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를 입력해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D03DB3-E33E-D4FE-79C9-E6B49EC6F1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b="3407"/>
          <a:stretch/>
        </p:blipFill>
        <p:spPr>
          <a:xfrm>
            <a:off x="1729486" y="1081236"/>
            <a:ext cx="10261978" cy="50681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C0F41C0-6B66-D5CB-A0D9-6964C351A993}"/>
              </a:ext>
            </a:extLst>
          </p:cNvPr>
          <p:cNvSpPr/>
          <p:nvPr/>
        </p:nvSpPr>
        <p:spPr>
          <a:xfrm>
            <a:off x="5556069" y="1819401"/>
            <a:ext cx="2543991" cy="3591772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36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AE91B-3766-75C0-B946-8C5B47D4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8BE5DC-E275-1202-C22A-26D9BBB7E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b="3407"/>
          <a:stretch/>
        </p:blipFill>
        <p:spPr>
          <a:xfrm>
            <a:off x="1680693" y="1043005"/>
            <a:ext cx="10446912" cy="5159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B0F9A2-849F-7827-728A-D38E9AF69399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F98A76-DC57-9B20-644E-0CC1B9BD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F41B33-4ADC-9AF9-E9E6-D04A698717CA}"/>
              </a:ext>
            </a:extLst>
          </p:cNvPr>
          <p:cNvSpPr txBox="1"/>
          <p:nvPr/>
        </p:nvSpPr>
        <p:spPr>
          <a:xfrm>
            <a:off x="2221576" y="233691"/>
            <a:ext cx="382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Damm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그러면 총 경비 산출까지 가능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562FF0-6184-A144-C582-2BED29C7CE15}"/>
              </a:ext>
            </a:extLst>
          </p:cNvPr>
          <p:cNvSpPr/>
          <p:nvPr/>
        </p:nvSpPr>
        <p:spPr>
          <a:xfrm>
            <a:off x="5178829" y="1719369"/>
            <a:ext cx="3706091" cy="520912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D3048B-4FC1-5EB7-1E62-FE6A55407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856027"/>
            <a:ext cx="4543834" cy="5364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A97146-31E4-3D0B-BE6A-BC85C4CD3AC1}"/>
              </a:ext>
            </a:extLst>
          </p:cNvPr>
          <p:cNvSpPr txBox="1"/>
          <p:nvPr/>
        </p:nvSpPr>
        <p:spPr>
          <a:xfrm>
            <a:off x="2221576" y="939573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If?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경비 내역을 세분화 해서 보고 싶다면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6B62A4-7F5A-BFF2-8B89-93CF6E9A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88040" y="5062696"/>
            <a:ext cx="4543834" cy="5364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7DDE63C-1A27-2436-3653-6412B42898EC}"/>
              </a:ext>
            </a:extLst>
          </p:cNvPr>
          <p:cNvSpPr txBox="1"/>
          <p:nvPr/>
        </p:nvSpPr>
        <p:spPr>
          <a:xfrm>
            <a:off x="2881070" y="5146242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이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Pico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Ai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가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help </a:t>
            </a:r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해줄게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47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3E2A9-2E7A-8AB0-B614-8C93AB76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BD9FA6-85C2-E6A7-C7B0-D37ED9938754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555BDE-C53A-1213-3ECF-B76A2D530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B6A96-F438-AC10-4BD2-E71ABAE0AB22}"/>
              </a:ext>
            </a:extLst>
          </p:cNvPr>
          <p:cNvSpPr txBox="1"/>
          <p:nvPr/>
        </p:nvSpPr>
        <p:spPr>
          <a:xfrm>
            <a:off x="2221576" y="23369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위잉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user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의 요구에 맞춰 분석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중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7ED6E2-EDA3-4BF1-A8AF-A1EBC010C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00" r="28250" b="3407"/>
          <a:stretch/>
        </p:blipFill>
        <p:spPr>
          <a:xfrm>
            <a:off x="1828546" y="904396"/>
            <a:ext cx="10147579" cy="561592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F78C2CD-0962-EFCA-E3F0-F13F29909F12}"/>
              </a:ext>
            </a:extLst>
          </p:cNvPr>
          <p:cNvSpPr/>
          <p:nvPr/>
        </p:nvSpPr>
        <p:spPr>
          <a:xfrm>
            <a:off x="7171509" y="1362843"/>
            <a:ext cx="3359331" cy="3315838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06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4ABF9-172A-129F-63E2-EE322164F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0B6D0B-E770-8366-C0DF-009E21D7BF36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67D7B6-0596-319F-88CA-1F5E5BE0D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5185A-FF5A-3204-BFCC-06B03A64FBA2}"/>
              </a:ext>
            </a:extLst>
          </p:cNvPr>
          <p:cNvSpPr txBox="1"/>
          <p:nvPr/>
        </p:nvSpPr>
        <p:spPr>
          <a:xfrm>
            <a:off x="2221576" y="233691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AZU 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완벽해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09D9BC-32B8-15EE-3355-7DE6A3DF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3" r="28250" b="3407"/>
          <a:stretch/>
        </p:blipFill>
        <p:spPr>
          <a:xfrm>
            <a:off x="2357982" y="889633"/>
            <a:ext cx="8028795" cy="552640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C91B93-20A5-924E-697D-D046C44E165E}"/>
              </a:ext>
            </a:extLst>
          </p:cNvPr>
          <p:cNvSpPr/>
          <p:nvPr/>
        </p:nvSpPr>
        <p:spPr>
          <a:xfrm>
            <a:off x="5959929" y="1324743"/>
            <a:ext cx="3938451" cy="4643624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개요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54978" y="626854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- 10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인 이상 여행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569" y="1411783"/>
            <a:ext cx="5053552" cy="41064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1848" y="1829523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어디감</a:t>
            </a:r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?</a:t>
            </a:r>
            <a:endParaRPr lang="ko-KR" alt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84998" y="18002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뭐 먹음</a:t>
            </a:r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?</a:t>
            </a:r>
            <a:endParaRPr lang="ko-KR" alt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1298" y="349664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난 여기 가고 싶어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53624" y="328035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돈은 얼마 드냐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67978" y="5703131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나 이때 시간 안되는데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91298" y="456992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고양이 밥 </a:t>
            </a:r>
            <a:r>
              <a:rPr lang="ko-KR" altLang="en-US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줘야됨</a:t>
            </a:r>
            <a:endParaRPr lang="ko-KR" alt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58296" y="409244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돈 관리는 내가 할게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31618" y="5208672"/>
            <a:ext cx="229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넌 도벽 있어서 </a:t>
            </a:r>
            <a:r>
              <a:rPr lang="ko-KR" altLang="en-US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못맡김</a:t>
            </a:r>
            <a:endParaRPr lang="ko-KR" alt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3441" y="1352046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숙소에 비데 있어야함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07395" y="2320411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매끼 고기 없으면 밥상 뒤집음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90657" y="1396753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- </a:t>
            </a:r>
            <a:r>
              <a:rPr lang="ko-KR" altLang="en-US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니들이랑</a:t>
            </a:r>
            <a:r>
              <a:rPr lang="ko-KR" altLang="en-US" dirty="0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 어딜 가냐 가지 말자 걍 </a:t>
            </a:r>
            <a:r>
              <a:rPr lang="ko-KR" altLang="en-US" dirty="0" err="1">
                <a:latin typeface="나눔스퀘어_ac" panose="020B0600000101010101" pitchFamily="34" charset="-127"/>
                <a:ea typeface="나눔스퀘어_ac" panose="020B0600000101010101" pitchFamily="34" charset="-127"/>
              </a:rPr>
              <a:t>ㅇㅇ</a:t>
            </a:r>
            <a:endParaRPr lang="ko-KR" altLang="en-US" dirty="0">
              <a:latin typeface="나눔스퀘어_ac" panose="020B0600000101010101" pitchFamily="34" charset="-127"/>
              <a:ea typeface="나눔스퀘어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900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BF6F-30DA-F471-F77D-DD7343578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0C82C1-45F4-4B1B-AAB7-3828E888F67F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92EB9-A9C1-24CD-6820-6F77BC739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AF9E24-280A-45F1-1C2D-05C00BC5DB02}"/>
              </a:ext>
            </a:extLst>
          </p:cNvPr>
          <p:cNvSpPr txBox="1"/>
          <p:nvPr/>
        </p:nvSpPr>
        <p:spPr>
          <a:xfrm>
            <a:off x="2221576" y="233691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정산이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Need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하다면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?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843CD2-AB9E-42FE-78F0-310A51E4F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2" t="14620" b="3407"/>
          <a:stretch/>
        </p:blipFill>
        <p:spPr>
          <a:xfrm>
            <a:off x="4610100" y="910000"/>
            <a:ext cx="3909060" cy="579785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B2BB23-ECB7-1A3C-20F7-1287C82AD1A2}"/>
              </a:ext>
            </a:extLst>
          </p:cNvPr>
          <p:cNvSpPr/>
          <p:nvPr/>
        </p:nvSpPr>
        <p:spPr>
          <a:xfrm>
            <a:off x="4710249" y="1682080"/>
            <a:ext cx="3664131" cy="1106840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10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F3CF0-1959-2756-0705-6A01B184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A192A58-5796-7A11-5DF8-6AB90ED3D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7" t="12523" b="3407"/>
          <a:stretch/>
        </p:blipFill>
        <p:spPr>
          <a:xfrm>
            <a:off x="4478810" y="803910"/>
            <a:ext cx="3849850" cy="5862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7E5A30-42BF-2062-9864-2EC5A9D74155}"/>
              </a:ext>
            </a:extLst>
          </p:cNvPr>
          <p:cNvSpPr txBox="1"/>
          <p:nvPr/>
        </p:nvSpPr>
        <p:spPr>
          <a:xfrm>
            <a:off x="517427" y="1660357"/>
            <a:ext cx="779829" cy="2911951"/>
          </a:xfrm>
          <a:prstGeom prst="rect">
            <a:avLst/>
          </a:prstGeom>
          <a:noFill/>
        </p:spPr>
        <p:txBody>
          <a:bodyPr vert="wordArtVertRtl" wrap="none" rtlCol="0">
            <a:spAutoFit/>
          </a:bodyPr>
          <a:lstStyle/>
          <a:p>
            <a:r>
              <a:rPr lang="en-US" altLang="ko-KR" sz="3600" spc="-150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FINANCE</a:t>
            </a:r>
            <a:endParaRPr lang="ko-KR" altLang="en-US" sz="3600" spc="-150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ECC1F-2275-2297-7767-E52AFCDF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8546" y="150145"/>
            <a:ext cx="4543834" cy="536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64FCE1-93FB-5DE7-26A3-018DB8A3AA53}"/>
              </a:ext>
            </a:extLst>
          </p:cNvPr>
          <p:cNvSpPr txBox="1"/>
          <p:nvPr/>
        </p:nvSpPr>
        <p:spPr>
          <a:xfrm>
            <a:off x="2221576" y="233691"/>
            <a:ext cx="41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OneTime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에 요청하고 현황 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check</a:t>
            </a:r>
            <a:r>
              <a:rPr lang="ko-KR" altLang="en-US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도 가능</a:t>
            </a:r>
            <a:r>
              <a:rPr lang="en-US" altLang="ko-KR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817CE7-2004-FAA1-59BE-1E6E853AA220}"/>
              </a:ext>
            </a:extLst>
          </p:cNvPr>
          <p:cNvSpPr/>
          <p:nvPr/>
        </p:nvSpPr>
        <p:spPr>
          <a:xfrm>
            <a:off x="4550229" y="2393599"/>
            <a:ext cx="3679371" cy="4014821"/>
          </a:xfrm>
          <a:prstGeom prst="rect">
            <a:avLst/>
          </a:prstGeom>
          <a:noFill/>
          <a:ln w="63500" cap="rnd">
            <a:solidFill>
              <a:srgbClr val="60D2D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360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B99A425-727D-63E2-7942-D73C286B9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7239"/>
            <a:ext cx="5600700" cy="373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1F357E-8D18-8E51-64AD-7F6BF63560BD}"/>
              </a:ext>
            </a:extLst>
          </p:cNvPr>
          <p:cNvSpPr txBox="1"/>
          <p:nvPr/>
        </p:nvSpPr>
        <p:spPr>
          <a:xfrm>
            <a:off x="5535329" y="1597074"/>
            <a:ext cx="4123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분담은 간편하게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2A68A-B7CC-2315-30C5-E01D11A20801}"/>
              </a:ext>
            </a:extLst>
          </p:cNvPr>
          <p:cNvSpPr txBox="1"/>
          <p:nvPr/>
        </p:nvSpPr>
        <p:spPr>
          <a:xfrm>
            <a:off x="5588669" y="2389554"/>
            <a:ext cx="4881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함께하는 여행은 더 즐겁게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DC23D-2373-BE0B-BB67-46528F9E25B3}"/>
              </a:ext>
            </a:extLst>
          </p:cNvPr>
          <p:cNvSpPr txBox="1"/>
          <p:nvPr/>
        </p:nvSpPr>
        <p:spPr>
          <a:xfrm>
            <a:off x="5588669" y="3186528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추억은 자연스럽게 쌓이는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765D42-50A3-67D7-6D6A-46A6EC7810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459" y="4659823"/>
            <a:ext cx="6179820" cy="134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9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개요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32" y="288757"/>
            <a:ext cx="4479928" cy="6320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3460" y="2474639"/>
            <a:ext cx="61141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n w="38100">
                  <a:solidFill>
                    <a:srgbClr val="E6E6E6"/>
                  </a:solidFill>
                </a:ln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더 이상은 그만</a:t>
            </a:r>
            <a:r>
              <a:rPr lang="en-US" altLang="ko-KR" sz="7200" dirty="0">
                <a:ln w="38100">
                  <a:solidFill>
                    <a:srgbClr val="E6E6E6"/>
                  </a:solidFill>
                </a:ln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sz="7200" dirty="0">
              <a:ln w="38100">
                <a:solidFill>
                  <a:srgbClr val="E6E6E6"/>
                </a:solidFill>
              </a:ln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68332" y="1427582"/>
            <a:ext cx="9476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1100" dirty="0" err="1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소코마데다</a:t>
            </a:r>
            <a:endParaRPr lang="ko-KR" altLang="en-US" sz="11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004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개발 개요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94128" y="1232882"/>
            <a:ext cx="5788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RPG </a:t>
            </a:r>
            <a:r>
              <a:rPr lang="ko-KR" altLang="en-US" sz="40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처럼 역할을 정한다</a:t>
            </a:r>
            <a:r>
              <a:rPr lang="en-US" altLang="ko-KR" sz="40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sz="40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47" y="2575249"/>
            <a:ext cx="3107094" cy="31070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41" y="2075859"/>
            <a:ext cx="3444139" cy="3816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4" y="2075859"/>
            <a:ext cx="3189693" cy="3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5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시장 조사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631" y="1047056"/>
            <a:ext cx="6849431" cy="46679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572628">
            <a:off x="4876968" y="1110329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&lt;- </a:t>
            </a:r>
            <a:r>
              <a:rPr lang="ko-KR" altLang="en-US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 기능 없음</a:t>
            </a:r>
          </a:p>
        </p:txBody>
      </p:sp>
      <p:sp>
        <p:nvSpPr>
          <p:cNvPr id="6" name="TextBox 5"/>
          <p:cNvSpPr txBox="1"/>
          <p:nvPr/>
        </p:nvSpPr>
        <p:spPr>
          <a:xfrm rot="20572628">
            <a:off x="5978403" y="2807556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&lt;- </a:t>
            </a:r>
            <a:r>
              <a:rPr lang="ko-KR" altLang="en-US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 기능 없음</a:t>
            </a:r>
          </a:p>
        </p:txBody>
      </p:sp>
      <p:sp>
        <p:nvSpPr>
          <p:cNvPr id="7" name="TextBox 6"/>
          <p:cNvSpPr txBox="1"/>
          <p:nvPr/>
        </p:nvSpPr>
        <p:spPr>
          <a:xfrm rot="20886662">
            <a:off x="5332409" y="4205501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&lt;- </a:t>
            </a:r>
            <a:r>
              <a:rPr lang="ko-KR" altLang="en-US" sz="24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 기능 없음</a:t>
            </a:r>
            <a:r>
              <a:rPr lang="en-US" altLang="ko-KR" sz="10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같이 일정 </a:t>
            </a:r>
            <a:r>
              <a:rPr lang="ko-KR" altLang="en-US" sz="1000" dirty="0" err="1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짜기Ｏ</a:t>
            </a:r>
            <a:r>
              <a:rPr lang="en-US" altLang="ko-KR" sz="1000" dirty="0">
                <a:solidFill>
                  <a:srgbClr val="EC4C3D"/>
                </a:solidFill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)</a:t>
            </a:r>
            <a:endParaRPr lang="ko-KR" altLang="en-US" sz="1000" dirty="0">
              <a:solidFill>
                <a:srgbClr val="EC4C3D"/>
              </a:solidFill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45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3350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- 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특징 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 설정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4993" y="1604853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총괄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82952" y="1604852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재무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21100" y="1576847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교통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/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숙소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59469" y="1576821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89248" y="522269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12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베짱이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" y="2187824"/>
            <a:ext cx="2452012" cy="361786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60" y="2066517"/>
            <a:ext cx="3720205" cy="2883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75" y="2038512"/>
            <a:ext cx="2938369" cy="26592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01" y="2066517"/>
            <a:ext cx="2176455" cy="32545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910" y="5499693"/>
            <a:ext cx="691025" cy="85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0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418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－특징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(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진척도 시스템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)</a:t>
            </a:r>
            <a:endParaRPr lang="ko-KR" altLang="en-US" sz="3600" spc="-150" dirty="0">
              <a:solidFill>
                <a:srgbClr val="60D2D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4844" y="1269975"/>
            <a:ext cx="5880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게임 처럼 여행 준비 진척도를 한눈에 확인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44" y="1991883"/>
            <a:ext cx="7571185" cy="347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75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5169" y="288757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진척도 </a:t>
            </a:r>
            <a:r>
              <a:rPr lang="en-US" altLang="ko-KR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 </a:t>
            </a:r>
            <a:r>
              <a:rPr lang="ko-KR" altLang="en-US" sz="3600" spc="-150" dirty="0">
                <a:solidFill>
                  <a:srgbClr val="60D2D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역할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1475" y="1129002"/>
            <a:ext cx="6385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역할별로 끝나지 않으면 다음 단계로 진행 불가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96" y="1250302"/>
            <a:ext cx="3237722" cy="32377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88847" y="2780520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미완료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8" y="3379367"/>
            <a:ext cx="2463655" cy="306044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213901" y="2421696"/>
            <a:ext cx="3123161" cy="3068760"/>
            <a:chOff x="3529570" y="1732385"/>
            <a:chExt cx="4218297" cy="41448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9570" y="1732385"/>
              <a:ext cx="2353779" cy="26125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935" y="1732385"/>
              <a:ext cx="1668830" cy="224867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4088" y="3247392"/>
              <a:ext cx="2353779" cy="261257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730" y="3254219"/>
              <a:ext cx="1946619" cy="262298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331333" y="1957503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빨리 끝내라고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!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1871" y="788637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넌 못 지나 간다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90405" y="3148534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- </a:t>
            </a:r>
            <a:r>
              <a:rPr lang="ko-KR" altLang="en-US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예이</a:t>
            </a:r>
            <a:r>
              <a:rPr lang="en-US" altLang="ko-KR" sz="2400" dirty="0">
                <a:latin typeface="나눔스퀘어 Bold" panose="020B0600000101010101" pitchFamily="34" charset="-127"/>
                <a:ea typeface="나눔스퀘어 Bold" panose="020B0600000101010101" pitchFamily="34" charset="-127"/>
              </a:rPr>
              <a:t>~</a:t>
            </a:r>
            <a:endParaRPr lang="ko-KR" altLang="en-US" sz="2400" dirty="0">
              <a:latin typeface="나눔스퀘어 Bold" panose="020B0600000101010101" pitchFamily="34" charset="-127"/>
              <a:ea typeface="나눔스퀘어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444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나눔스퀘어 Bold" panose="020B0600000101010101" pitchFamily="34" charset="-127"/>
            <a:ea typeface="나눔스퀘어 Bold" panose="020B0600000101010101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393</Words>
  <Application>Microsoft Office PowerPoint</Application>
  <PresentationFormat>와이드스크린</PresentationFormat>
  <Paragraphs>101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나눔스퀘어OTF ExtraBold</vt:lpstr>
      <vt:lpstr>나눔스퀘어 Bold</vt:lpstr>
      <vt:lpstr>나눔스퀘어_ac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현진 봉</cp:lastModifiedBy>
  <cp:revision>51</cp:revision>
  <dcterms:created xsi:type="dcterms:W3CDTF">2025-05-27T03:23:18Z</dcterms:created>
  <dcterms:modified xsi:type="dcterms:W3CDTF">2025-05-27T16:02:07Z</dcterms:modified>
</cp:coreProperties>
</file>